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6" r:id="rId2"/>
    <p:sldId id="257" r:id="rId3"/>
  </p:sldIdLst>
  <p:sldSz cx="7315200" cy="9321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63F"/>
    <a:srgbClr val="84BA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82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39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F91B9-3009-BC47-9EDC-F4D1FEBD50F0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9325" y="1143000"/>
            <a:ext cx="2419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A8DF4-9C85-4143-8B18-DAFCE4C6D0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3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9325" y="1143000"/>
            <a:ext cx="24193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A8DF4-9C85-4143-8B18-DAFCE4C6D0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787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9325" y="1143000"/>
            <a:ext cx="24193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0A8DF4-9C85-4143-8B18-DAFCE4C6D0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41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525583"/>
            <a:ext cx="6217920" cy="324536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96103"/>
            <a:ext cx="5486400" cy="2250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44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7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96299"/>
            <a:ext cx="1577340" cy="78997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96299"/>
            <a:ext cx="4640580" cy="78997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6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1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323979"/>
            <a:ext cx="6309360" cy="387760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238272"/>
            <a:ext cx="6309360" cy="2039143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7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481498"/>
            <a:ext cx="3108960" cy="5914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481498"/>
            <a:ext cx="3108960" cy="59145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857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96301"/>
            <a:ext cx="6309360" cy="18017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285136"/>
            <a:ext cx="3094672" cy="111991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405047"/>
            <a:ext cx="3094672" cy="5008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285136"/>
            <a:ext cx="3109913" cy="111991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405047"/>
            <a:ext cx="3109913" cy="5008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96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21453"/>
            <a:ext cx="2359342" cy="2175087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42169"/>
            <a:ext cx="3703320" cy="662452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96540"/>
            <a:ext cx="2359342" cy="518093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2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21453"/>
            <a:ext cx="2359342" cy="2175087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42169"/>
            <a:ext cx="3703320" cy="662452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96540"/>
            <a:ext cx="2359342" cy="518093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8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96301"/>
            <a:ext cx="6309360" cy="1801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481498"/>
            <a:ext cx="6309360" cy="5914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639929"/>
            <a:ext cx="164592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B8218-BBC5-9D40-A5FB-5D97E47719A7}" type="datetimeFigureOut">
              <a:rPr lang="en-US" smtClean="0"/>
              <a:t>3/24/23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639929"/>
            <a:ext cx="246888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639929"/>
            <a:ext cx="1645920" cy="49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30D6-5313-7348-BBB3-987A29632E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4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31CFAC9-0DFB-CD4B-ADA2-126D07409738}"/>
              </a:ext>
            </a:extLst>
          </p:cNvPr>
          <p:cNvSpPr/>
          <p:nvPr/>
        </p:nvSpPr>
        <p:spPr>
          <a:xfrm>
            <a:off x="0" y="4834218"/>
            <a:ext cx="3505200" cy="32788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3EEBF5-0D15-4146-9C0F-C83304C325FF}"/>
              </a:ext>
            </a:extLst>
          </p:cNvPr>
          <p:cNvSpPr/>
          <p:nvPr/>
        </p:nvSpPr>
        <p:spPr>
          <a:xfrm>
            <a:off x="0" y="0"/>
            <a:ext cx="7315200" cy="1271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BBD453-BE44-EF4D-A959-D98047E82F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33" t="25350" r="5416" b="12223"/>
          <a:stretch/>
        </p:blipFill>
        <p:spPr>
          <a:xfrm>
            <a:off x="0" y="1271588"/>
            <a:ext cx="7315200" cy="3712672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E8FA851D-34FA-3B4F-8C25-85E673284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36" y="186931"/>
            <a:ext cx="862373" cy="8872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A5A6253-7DE0-EE49-A8F0-3BF5E1A7904B}"/>
              </a:ext>
            </a:extLst>
          </p:cNvPr>
          <p:cNvSpPr/>
          <p:nvPr/>
        </p:nvSpPr>
        <p:spPr>
          <a:xfrm>
            <a:off x="1185863" y="209585"/>
            <a:ext cx="59572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CC63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TEXAS MODERN WASTE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CD298D-E106-104C-9EC7-CE730997E06F}"/>
              </a:ext>
            </a:extLst>
          </p:cNvPr>
          <p:cNvSpPr/>
          <p:nvPr/>
        </p:nvSpPr>
        <p:spPr>
          <a:xfrm>
            <a:off x="1991327" y="765407"/>
            <a:ext cx="43463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THE CONSTRUCTION DEBRIS SOLUTION</a:t>
            </a:r>
          </a:p>
        </p:txBody>
      </p:sp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736964FF-F443-D34A-BFCF-90CF931165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2" y="5338377"/>
            <a:ext cx="3169350" cy="21069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C73A538-CA70-EF4E-84BF-93481C061A4A}"/>
              </a:ext>
            </a:extLst>
          </p:cNvPr>
          <p:cNvSpPr/>
          <p:nvPr/>
        </p:nvSpPr>
        <p:spPr>
          <a:xfrm>
            <a:off x="0" y="8067570"/>
            <a:ext cx="7315200" cy="1271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5ADAED-0677-504F-9128-86D66CC9B64F}"/>
              </a:ext>
            </a:extLst>
          </p:cNvPr>
          <p:cNvSpPr/>
          <p:nvPr/>
        </p:nvSpPr>
        <p:spPr>
          <a:xfrm>
            <a:off x="-53620" y="8310462"/>
            <a:ext cx="3505200" cy="5078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CC63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TEXAS MODERN WASTE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00C6E9-6634-B04C-B995-1A51C32400C1}"/>
              </a:ext>
            </a:extLst>
          </p:cNvPr>
          <p:cNvSpPr/>
          <p:nvPr/>
        </p:nvSpPr>
        <p:spPr>
          <a:xfrm>
            <a:off x="-20999" y="8688565"/>
            <a:ext cx="219406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MONT BELVIEU, TX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7B42354-E967-3D44-B435-90F12E36EC74}"/>
              </a:ext>
            </a:extLst>
          </p:cNvPr>
          <p:cNvGrpSpPr/>
          <p:nvPr/>
        </p:nvGrpSpPr>
        <p:grpSpPr>
          <a:xfrm>
            <a:off x="3536351" y="8310462"/>
            <a:ext cx="3816668" cy="892551"/>
            <a:chOff x="3549780" y="8110407"/>
            <a:chExt cx="3816668" cy="89255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37B81FE-4889-C949-AE9A-E842706933AF}"/>
                </a:ext>
              </a:extLst>
            </p:cNvPr>
            <p:cNvSpPr/>
            <p:nvPr/>
          </p:nvSpPr>
          <p:spPr>
            <a:xfrm>
              <a:off x="3565025" y="8110407"/>
              <a:ext cx="3801423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1" dirty="0">
                  <a:ln w="0"/>
                  <a:solidFill>
                    <a:schemeClr val="bg1"/>
                  </a:solidFill>
                </a:rPr>
                <a:t>GIVE US A CALL FOR SCHEDULING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A472BCD-95CA-9644-A395-C7E6FD7B6CBC}"/>
                </a:ext>
              </a:extLst>
            </p:cNvPr>
            <p:cNvSpPr/>
            <p:nvPr/>
          </p:nvSpPr>
          <p:spPr>
            <a:xfrm>
              <a:off x="3549780" y="8418183"/>
              <a:ext cx="3689791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n w="0"/>
                  <a:solidFill>
                    <a:schemeClr val="bg1"/>
                  </a:solidFill>
                </a:rPr>
                <a:t>281-869-7777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273537B1-BD99-7C40-911B-739D6A7D6891}"/>
              </a:ext>
            </a:extLst>
          </p:cNvPr>
          <p:cNvSpPr/>
          <p:nvPr/>
        </p:nvSpPr>
        <p:spPr>
          <a:xfrm>
            <a:off x="26810" y="5174419"/>
            <a:ext cx="345158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>
                  <a:noFill/>
                </a:ln>
                <a:solidFill>
                  <a:schemeClr val="bg1"/>
                </a:solidFill>
              </a:rPr>
              <a:t>WE PROVIDE CITY AND OSHA APPROVED DUMPSTERS FOR EVERY PROJECT NEED</a:t>
            </a:r>
          </a:p>
          <a:p>
            <a:pPr algn="ctr"/>
            <a:endParaRPr lang="en-US" sz="100" b="1" dirty="0">
              <a:ln w="0">
                <a:noFill/>
              </a:ln>
              <a:solidFill>
                <a:schemeClr val="bg1"/>
              </a:solidFill>
            </a:endParaRPr>
          </a:p>
          <a:p>
            <a:pPr algn="ctr"/>
            <a:r>
              <a:rPr lang="en-US" sz="2000" b="1" dirty="0">
                <a:ln w="0">
                  <a:noFill/>
                </a:ln>
                <a:solidFill>
                  <a:schemeClr val="bg1"/>
                </a:solidFill>
              </a:rPr>
              <a:t> </a:t>
            </a:r>
            <a:r>
              <a:rPr lang="en-US" sz="1400" b="1" dirty="0">
                <a:ln w="0">
                  <a:noFill/>
                </a:ln>
                <a:solidFill>
                  <a:schemeClr val="bg1"/>
                </a:solidFill>
              </a:rPr>
              <a:t>RESIDENTIAL – COMMERCIAL - INDUSTRIAL</a:t>
            </a:r>
            <a:endParaRPr lang="en-US" sz="2000" b="1" dirty="0">
              <a:ln w="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277BBE1-62D1-D74C-81BA-A6DEC1E72193}"/>
              </a:ext>
            </a:extLst>
          </p:cNvPr>
          <p:cNvSpPr/>
          <p:nvPr/>
        </p:nvSpPr>
        <p:spPr>
          <a:xfrm>
            <a:off x="0" y="6612289"/>
            <a:ext cx="34515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SAME DAY SERVICE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ECE30FB-10CD-0148-A554-29D14B171AE8}"/>
              </a:ext>
            </a:extLst>
          </p:cNvPr>
          <p:cNvSpPr/>
          <p:nvPr/>
        </p:nvSpPr>
        <p:spPr>
          <a:xfrm>
            <a:off x="26810" y="6936876"/>
            <a:ext cx="34515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LOCALLY OWNED AND OPERATED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EC50B2B-0057-FB48-B3D9-990A4B9E3B5A}"/>
              </a:ext>
            </a:extLst>
          </p:cNvPr>
          <p:cNvSpPr/>
          <p:nvPr/>
        </p:nvSpPr>
        <p:spPr>
          <a:xfrm>
            <a:off x="46396" y="7678416"/>
            <a:ext cx="345158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dirty="0">
                <a:ln w="0"/>
                <a:solidFill>
                  <a:schemeClr val="bg1"/>
                </a:solidFill>
              </a:rPr>
              <a:t>BAYTOWN – MONT BELVIEU – CHAMBERS COUNTY</a:t>
            </a:r>
          </a:p>
        </p:txBody>
      </p:sp>
    </p:spTree>
    <p:extLst>
      <p:ext uri="{BB962C8B-B14F-4D97-AF65-F5344CB8AC3E}">
        <p14:creationId xmlns:p14="http://schemas.microsoft.com/office/powerpoint/2010/main" val="2663391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031CFAC9-0DFB-CD4B-ADA2-126D07409738}"/>
              </a:ext>
            </a:extLst>
          </p:cNvPr>
          <p:cNvSpPr/>
          <p:nvPr/>
        </p:nvSpPr>
        <p:spPr>
          <a:xfrm>
            <a:off x="0" y="4941794"/>
            <a:ext cx="3505200" cy="32945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171F24-0ABD-0A44-9892-20944A4A76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2" t="36007" r="-3372" b="-37004"/>
          <a:stretch/>
        </p:blipFill>
        <p:spPr>
          <a:xfrm>
            <a:off x="0" y="1240901"/>
            <a:ext cx="7558088" cy="59022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3EEBF5-0D15-4146-9C0F-C83304C325FF}"/>
              </a:ext>
            </a:extLst>
          </p:cNvPr>
          <p:cNvSpPr/>
          <p:nvPr/>
        </p:nvSpPr>
        <p:spPr>
          <a:xfrm>
            <a:off x="0" y="0"/>
            <a:ext cx="7315200" cy="1271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E8FA851D-34FA-3B4F-8C25-85E673284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36" y="186931"/>
            <a:ext cx="862373" cy="8872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A5A6253-7DE0-EE49-A8F0-3BF5E1A7904B}"/>
              </a:ext>
            </a:extLst>
          </p:cNvPr>
          <p:cNvSpPr/>
          <p:nvPr/>
        </p:nvSpPr>
        <p:spPr>
          <a:xfrm>
            <a:off x="1185863" y="209585"/>
            <a:ext cx="59572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CC63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TEXAS MODERN WASTE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CD298D-E106-104C-9EC7-CE730997E06F}"/>
              </a:ext>
            </a:extLst>
          </p:cNvPr>
          <p:cNvSpPr/>
          <p:nvPr/>
        </p:nvSpPr>
        <p:spPr>
          <a:xfrm>
            <a:off x="1991327" y="765407"/>
            <a:ext cx="43463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THE CONSTRUCTION DEBRIS SOLUTION</a:t>
            </a:r>
          </a:p>
        </p:txBody>
      </p:sp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736964FF-F443-D34A-BFCF-90CF931165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2" y="5338377"/>
            <a:ext cx="3169350" cy="21069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C73A538-CA70-EF4E-84BF-93481C061A4A}"/>
              </a:ext>
            </a:extLst>
          </p:cNvPr>
          <p:cNvSpPr/>
          <p:nvPr/>
        </p:nvSpPr>
        <p:spPr>
          <a:xfrm>
            <a:off x="0" y="8067570"/>
            <a:ext cx="7315200" cy="12715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5ADAED-0677-504F-9128-86D66CC9B64F}"/>
              </a:ext>
            </a:extLst>
          </p:cNvPr>
          <p:cNvSpPr/>
          <p:nvPr/>
        </p:nvSpPr>
        <p:spPr>
          <a:xfrm>
            <a:off x="-53620" y="8310462"/>
            <a:ext cx="3505200" cy="5078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8CC63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TEXAS MODERN WASTE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00C6E9-6634-B04C-B995-1A51C32400C1}"/>
              </a:ext>
            </a:extLst>
          </p:cNvPr>
          <p:cNvSpPr/>
          <p:nvPr/>
        </p:nvSpPr>
        <p:spPr>
          <a:xfrm>
            <a:off x="-20999" y="8688565"/>
            <a:ext cx="219406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>
                  <a:noFill/>
                </a:ln>
                <a:solidFill>
                  <a:schemeClr val="bg1"/>
                </a:solidFill>
              </a:rPr>
              <a:t>MONT BELVIEU, TX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3537B1-BD99-7C40-911B-739D6A7D6891}"/>
              </a:ext>
            </a:extLst>
          </p:cNvPr>
          <p:cNvSpPr/>
          <p:nvPr/>
        </p:nvSpPr>
        <p:spPr>
          <a:xfrm>
            <a:off x="16054" y="5083574"/>
            <a:ext cx="345158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0"/>
                <a:solidFill>
                  <a:schemeClr val="bg1"/>
                </a:solidFill>
              </a:rPr>
              <a:t>CURRENT DUMPSTER PRICING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277BBE1-62D1-D74C-81BA-A6DEC1E72193}"/>
              </a:ext>
            </a:extLst>
          </p:cNvPr>
          <p:cNvSpPr/>
          <p:nvPr/>
        </p:nvSpPr>
        <p:spPr>
          <a:xfrm>
            <a:off x="53620" y="5501042"/>
            <a:ext cx="3505199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600" b="1" dirty="0">
                <a:ln w="0"/>
                <a:solidFill>
                  <a:schemeClr val="bg1"/>
                </a:solidFill>
              </a:rPr>
              <a:t>ONE – TIME DROP OFF FEE - $100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537661-F21A-2543-979E-BFC138529B94}"/>
              </a:ext>
            </a:extLst>
          </p:cNvPr>
          <p:cNvSpPr/>
          <p:nvPr/>
        </p:nvSpPr>
        <p:spPr>
          <a:xfrm>
            <a:off x="-77726" y="5839596"/>
            <a:ext cx="348914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600" b="1" dirty="0">
                <a:ln w="0"/>
                <a:solidFill>
                  <a:schemeClr val="bg1"/>
                </a:solidFill>
              </a:rPr>
              <a:t>20 YD - DUMPSTER FEE - $495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23B539-9D5A-E24B-9591-E41B2F922293}"/>
              </a:ext>
            </a:extLst>
          </p:cNvPr>
          <p:cNvSpPr/>
          <p:nvPr/>
        </p:nvSpPr>
        <p:spPr>
          <a:xfrm>
            <a:off x="-77726" y="6210211"/>
            <a:ext cx="348914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600" b="1" dirty="0">
                <a:ln w="0"/>
                <a:solidFill>
                  <a:schemeClr val="bg1"/>
                </a:solidFill>
              </a:rPr>
              <a:t>25 YD - DUMPSTER FEE - $595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398DF9C-E23F-C141-962C-D0F4E571C96C}"/>
              </a:ext>
            </a:extLst>
          </p:cNvPr>
          <p:cNvSpPr/>
          <p:nvPr/>
        </p:nvSpPr>
        <p:spPr>
          <a:xfrm>
            <a:off x="335848" y="6585369"/>
            <a:ext cx="2519994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200" b="1" dirty="0">
                <a:ln w="0"/>
                <a:solidFill>
                  <a:schemeClr val="bg1"/>
                </a:solidFill>
              </a:rPr>
              <a:t>VOLUME BUILDER DISCOUNTS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277B155-00FB-1241-91F4-46327FE64332}"/>
              </a:ext>
            </a:extLst>
          </p:cNvPr>
          <p:cNvSpPr/>
          <p:nvPr/>
        </p:nvSpPr>
        <p:spPr>
          <a:xfrm>
            <a:off x="-77726" y="6898018"/>
            <a:ext cx="316935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200" b="1" dirty="0">
                <a:ln w="0"/>
                <a:solidFill>
                  <a:schemeClr val="bg1"/>
                </a:solidFill>
              </a:rPr>
              <a:t>MINIMUM PICKUP 30 DAYS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DAE2C60-DBAA-B844-93D8-936ED3B185B4}"/>
              </a:ext>
            </a:extLst>
          </p:cNvPr>
          <p:cNvSpPr/>
          <p:nvPr/>
        </p:nvSpPr>
        <p:spPr>
          <a:xfrm>
            <a:off x="-219074" y="7189919"/>
            <a:ext cx="316935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200" b="1" dirty="0">
                <a:ln w="0"/>
                <a:solidFill>
                  <a:schemeClr val="bg1"/>
                </a:solidFill>
              </a:rPr>
              <a:t>NO DAILY RENTAL FEES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CF3F2CB-3B3B-8A44-918D-239DBC8619E7}"/>
              </a:ext>
            </a:extLst>
          </p:cNvPr>
          <p:cNvSpPr/>
          <p:nvPr/>
        </p:nvSpPr>
        <p:spPr>
          <a:xfrm>
            <a:off x="376883" y="7499023"/>
            <a:ext cx="1752600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200" b="1" dirty="0">
                <a:ln w="0"/>
                <a:solidFill>
                  <a:schemeClr val="bg1"/>
                </a:solidFill>
              </a:rPr>
              <a:t>SAME DAY SERVICE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2594DCB-3341-844A-8490-F1E1759A6BD5}"/>
              </a:ext>
            </a:extLst>
          </p:cNvPr>
          <p:cNvGrpSpPr/>
          <p:nvPr/>
        </p:nvGrpSpPr>
        <p:grpSpPr>
          <a:xfrm>
            <a:off x="3536351" y="8310462"/>
            <a:ext cx="3816668" cy="892551"/>
            <a:chOff x="3549780" y="8110407"/>
            <a:chExt cx="3816668" cy="89255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A8C259B-25FD-274B-A447-05F96AFB34E5}"/>
                </a:ext>
              </a:extLst>
            </p:cNvPr>
            <p:cNvSpPr/>
            <p:nvPr/>
          </p:nvSpPr>
          <p:spPr>
            <a:xfrm>
              <a:off x="3565025" y="8110407"/>
              <a:ext cx="3801423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1" dirty="0">
                  <a:ln w="0"/>
                  <a:solidFill>
                    <a:schemeClr val="bg1"/>
                  </a:solidFill>
                </a:rPr>
                <a:t>GIVE US A CALL FOR SCHEDULING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70A883B-A1A1-5742-A85E-F807505EC1A8}"/>
                </a:ext>
              </a:extLst>
            </p:cNvPr>
            <p:cNvSpPr/>
            <p:nvPr/>
          </p:nvSpPr>
          <p:spPr>
            <a:xfrm>
              <a:off x="3549780" y="8418183"/>
              <a:ext cx="3689791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dirty="0">
                  <a:ln w="0"/>
                  <a:solidFill>
                    <a:schemeClr val="bg1"/>
                  </a:solidFill>
                </a:rPr>
                <a:t>281-869-7777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0194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117</Words>
  <Application>Microsoft Macintosh PowerPoint</Application>
  <PresentationFormat>Custom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Jake Caylor</dc:creator>
  <cp:keywords/>
  <dc:description/>
  <cp:lastModifiedBy>Jake Caylor</cp:lastModifiedBy>
  <cp:revision>14</cp:revision>
  <cp:lastPrinted>2021-08-26T17:17:59Z</cp:lastPrinted>
  <dcterms:created xsi:type="dcterms:W3CDTF">2021-08-26T16:04:48Z</dcterms:created>
  <dcterms:modified xsi:type="dcterms:W3CDTF">2023-03-24T14:16:24Z</dcterms:modified>
  <cp:category/>
</cp:coreProperties>
</file>